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88" d="100"/>
          <a:sy n="88" d="100"/>
        </p:scale>
        <p:origin x="-235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ED287-EDB2-4502-9F0D-2C73B17AE852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DC779-ED93-4958-8A6A-37459A100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ED287-EDB2-4502-9F0D-2C73B17AE852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DC779-ED93-4958-8A6A-37459A100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ED287-EDB2-4502-9F0D-2C73B17AE852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DC779-ED93-4958-8A6A-37459A100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ED287-EDB2-4502-9F0D-2C73B17AE852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DC779-ED93-4958-8A6A-37459A100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ED287-EDB2-4502-9F0D-2C73B17AE852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DC779-ED93-4958-8A6A-37459A100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ED287-EDB2-4502-9F0D-2C73B17AE852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DC779-ED93-4958-8A6A-37459A100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ED287-EDB2-4502-9F0D-2C73B17AE852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DC779-ED93-4958-8A6A-37459A100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ED287-EDB2-4502-9F0D-2C73B17AE852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DC779-ED93-4958-8A6A-37459A100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ED287-EDB2-4502-9F0D-2C73B17AE852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DC779-ED93-4958-8A6A-37459A100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ED287-EDB2-4502-9F0D-2C73B17AE852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DC779-ED93-4958-8A6A-37459A100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ED287-EDB2-4502-9F0D-2C73B17AE852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DC779-ED93-4958-8A6A-37459A100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ED287-EDB2-4502-9F0D-2C73B17AE852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5DC779-ED93-4958-8A6A-37459A100B9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6000" b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63365" y="-25400"/>
            <a:ext cx="7400290" cy="159194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>
                <a:latin typeface="Times New Roman" panose="02020603050405020304" charset="0"/>
                <a:cs typeface="Times New Roman" panose="02020603050405020304" charset="0"/>
              </a:rPr>
              <a:t>Trường Chuyên Biệt Quận 10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19825" y="1687830"/>
            <a:ext cx="5244465" cy="1655445"/>
          </a:xfrm>
        </p:spPr>
        <p:txBody>
          <a:bodyPr>
            <a:normAutofit fontScale="80000"/>
          </a:bodyPr>
          <a:lstStyle/>
          <a:p>
            <a:r>
              <a:rPr lang="en-US" sz="5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Chào mừng các bạn đến với bài học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520690" y="3724910"/>
            <a:ext cx="4361815" cy="171196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u="sng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charset="0"/>
                <a:cs typeface="Times New Roman" panose="02020603050405020304" charset="0"/>
              </a:rPr>
              <a:t>Môn</a:t>
            </a:r>
            <a:r>
              <a:rPr lang="en-US" sz="4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charset="0"/>
                <a:cs typeface="Times New Roman" panose="02020603050405020304" charset="0"/>
              </a:rPr>
              <a:t> : Tự nhiên và xã hội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5"/>
          <p:cNvPicPr>
            <a:picLocks noGrp="1" noChangeAspect="1"/>
          </p:cNvPicPr>
          <p:nvPr>
            <p:ph idx="1"/>
          </p:nvPr>
        </p:nvPicPr>
        <p:blipFill>
          <a:blip r:embed="rId5"/>
          <a:srcRect t="8536" r="5828" b="992"/>
          <a:stretch>
            <a:fillRect/>
          </a:stretch>
        </p:blipFill>
        <p:spPr>
          <a:xfrm>
            <a:off x="3496945" y="165100"/>
            <a:ext cx="7284720" cy="599376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ounded Rectangle 6"/>
          <p:cNvSpPr/>
          <p:nvPr/>
        </p:nvSpPr>
        <p:spPr>
          <a:xfrm>
            <a:off x="574675" y="618490"/>
            <a:ext cx="2357755" cy="271081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2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2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Đây là phòng nào của nhà An ?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016000" y="3643630"/>
            <a:ext cx="2323465" cy="243903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Có những đồ dùng gì ?</a:t>
            </a:r>
          </a:p>
        </p:txBody>
      </p:sp>
      <p:sp>
        <p:nvSpPr>
          <p:cNvPr id="6" name="Oval 5"/>
          <p:cNvSpPr/>
          <p:nvPr/>
        </p:nvSpPr>
        <p:spPr>
          <a:xfrm>
            <a:off x="4419600" y="1562100"/>
            <a:ext cx="965200" cy="1358265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819265" y="619125"/>
            <a:ext cx="1092200" cy="1346200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546600" y="3759200"/>
            <a:ext cx="965200" cy="1358265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552565" y="2743200"/>
            <a:ext cx="965200" cy="685165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9474200" y="2285365"/>
            <a:ext cx="965200" cy="1358265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Tieng-tinh-tinh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033145" y="365125"/>
            <a:ext cx="959485" cy="755650"/>
          </a:xfrm>
          <a:prstGeom prst="rect">
            <a:avLst/>
          </a:prstGeom>
        </p:spPr>
      </p:pic>
      <p:pic>
        <p:nvPicPr>
          <p:cNvPr id="13" name="Tieng-tinh-tinh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033145" y="1691005"/>
            <a:ext cx="1337945" cy="755650"/>
          </a:xfrm>
          <a:prstGeom prst="rect">
            <a:avLst/>
          </a:prstGeom>
        </p:spPr>
      </p:pic>
      <p:pic>
        <p:nvPicPr>
          <p:cNvPr id="14" name="Tieng-tinh-tinh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12140" y="2716530"/>
            <a:ext cx="495300" cy="495300"/>
          </a:xfrm>
          <a:prstGeom prst="rect">
            <a:avLst/>
          </a:prstGeom>
        </p:spPr>
      </p:pic>
      <p:pic>
        <p:nvPicPr>
          <p:cNvPr id="15" name="Tieng-tinh-tinh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800735" y="3329305"/>
            <a:ext cx="495300" cy="495300"/>
          </a:xfrm>
          <a:prstGeom prst="rect">
            <a:avLst/>
          </a:prstGeom>
        </p:spPr>
      </p:pic>
      <p:pic>
        <p:nvPicPr>
          <p:cNvPr id="16" name="Tieng-tinh-tinh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800735" y="4191000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1" dur="342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5" presetClass="emph" presetSubtype="0" repeatCount="3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1" dur="342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35" presetClass="emph" presetSubtype="0" repeatCount="3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51" dur="342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35" presetClass="emph" presetSubtype="0" repeatCount="3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1" dur="342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35" presetClass="emph" presetSubtype="0" repeatCount="3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1" dur="342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35" presetClass="emph" presetSubtype="0" repeatCount="3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9000">
                <p:cTn id="75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100000">
                <p:cTn id="76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100000">
                <p:cTn id="7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100000">
                <p:cTn id="7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100000">
                <p:cTn id="79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7" grpId="0" bldLvl="0" animBg="1"/>
      <p:bldP spid="7" grpId="1" animBg="1"/>
      <p:bldP spid="4" grpId="0" animBg="1"/>
      <p:bldP spid="4" grpId="1" animBg="1"/>
      <p:bldP spid="6" grpId="0" animBg="1"/>
      <p:bldP spid="6" grpId="1" animBg="1"/>
      <p:bldP spid="6" grpId="2" animBg="1"/>
      <p:bldP spid="8" grpId="0" bldLvl="0" animBg="1"/>
      <p:bldP spid="8" grpId="1" animBg="1"/>
      <p:bldP spid="8" grpId="2" bldLvl="0" animBg="1"/>
      <p:bldP spid="9" grpId="0" bldLvl="0" animBg="1"/>
      <p:bldP spid="9" grpId="1" animBg="1"/>
      <p:bldP spid="9" grpId="2" bldLvl="0" animBg="1"/>
      <p:bldP spid="10" grpId="0" bldLvl="0" animBg="1"/>
      <p:bldP spid="10" grpId="1" animBg="1"/>
      <p:bldP spid="10" grpId="2" bldLvl="0" animBg="1"/>
      <p:bldP spid="11" grpId="0" bldLvl="0" animBg="1"/>
      <p:bldP spid="11" grpId="1" animBg="1"/>
      <p:bldP spid="11" grpId="2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1355" y="2734310"/>
            <a:ext cx="7966710" cy="3662680"/>
          </a:xfrm>
        </p:spPr>
        <p:txBody>
          <a:bodyPr/>
          <a:lstStyle/>
          <a:p>
            <a:pPr marL="0" indent="0">
              <a:buNone/>
            </a:pPr>
            <a:r>
              <a:rPr lang="en-US" sz="48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6600" b="1">
                <a:latin typeface="Times New Roman" panose="02020603050405020304" charset="0"/>
                <a:cs typeface="Times New Roman" panose="02020603050405020304" charset="0"/>
              </a:rPr>
              <a:t>Các bạn thấy nhà bạn An ngăn nắp và sạch sẽ không ?</a:t>
            </a:r>
          </a:p>
          <a:p>
            <a:pPr marL="0" indent="0">
              <a:buNone/>
            </a:pPr>
            <a:endParaRPr lang="en-US" sz="6600" b="1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49120" y="2587625"/>
            <a:ext cx="8332470" cy="3750945"/>
          </a:xfrm>
        </p:spPr>
        <p:txBody>
          <a:bodyPr>
            <a:normAutofit fontScale="90000" lnSpcReduction="20000"/>
          </a:bodyPr>
          <a:lstStyle/>
          <a:p>
            <a:pPr marL="0" indent="0">
              <a:buNone/>
            </a:pPr>
            <a:r>
              <a:rPr lang="en-US" sz="66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Các bạn hãy cùng ba mẹ thực hiện một số công việc sau để nhà của mình ngăn nắp , sạch sẽ nhé :</a:t>
            </a:r>
          </a:p>
          <a:p>
            <a:pPr marL="0" indent="0">
              <a:buNone/>
            </a:pPr>
            <a:endParaRPr lang="en-US" sz="40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None/>
            </a:pPr>
            <a:r>
              <a:rPr lang="en-US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charset="0"/>
                <a:cs typeface="Times New Roman" panose="02020603050405020304" charset="0"/>
              </a:rPr>
              <a:t>1. Lau chùi bàn ghế cho sạch sẽ.</a:t>
            </a:r>
          </a:p>
          <a:p>
            <a:pPr marL="0" indent="0">
              <a:buNone/>
            </a:pPr>
            <a:r>
              <a:rPr lang="en-US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charset="0"/>
                <a:cs typeface="Times New Roman" panose="02020603050405020304" charset="0"/>
              </a:rPr>
              <a:t>2. Quét nhà</a:t>
            </a:r>
          </a:p>
          <a:p>
            <a:pPr marL="0" indent="0">
              <a:buNone/>
            </a:pPr>
            <a:r>
              <a:rPr lang="en-US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charset="0"/>
                <a:cs typeface="Times New Roman" panose="02020603050405020304" charset="0"/>
              </a:rPr>
              <a:t>3 . Lau nhà</a:t>
            </a:r>
          </a:p>
          <a:p>
            <a:pPr marL="0" indent="0">
              <a:buNone/>
            </a:pPr>
            <a:endParaRPr lang="en-US" sz="40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0290" y="615950"/>
            <a:ext cx="7129780" cy="1699260"/>
          </a:xfrm>
        </p:spPr>
        <p:txBody>
          <a:bodyPr/>
          <a:lstStyle/>
          <a:p>
            <a:r>
              <a:rPr lang="en-US" sz="6600">
                <a:latin typeface="Times New Roman" panose="02020603050405020304" charset="0"/>
                <a:cs typeface="Times New Roman" panose="02020603050405020304" charset="0"/>
              </a:rPr>
              <a:t>        </a:t>
            </a:r>
            <a:r>
              <a:rPr lang="en-US" sz="9600" u="sng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Bài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70150" y="2510155"/>
            <a:ext cx="8530590" cy="3667125"/>
          </a:xfrm>
        </p:spPr>
        <p:txBody>
          <a:bodyPr/>
          <a:lstStyle/>
          <a:p>
            <a:pPr marL="0" indent="0" algn="ctr">
              <a:buNone/>
            </a:pPr>
            <a:r>
              <a:rPr lang="en-US" sz="66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Times New Roman" panose="02020603050405020304" charset="0"/>
                <a:cs typeface="Times New Roman" panose="02020603050405020304" charset="0"/>
              </a:rPr>
              <a:t>Đồ dùng trong nhà</a:t>
            </a:r>
          </a:p>
          <a:p>
            <a:pPr marL="0" indent="0" algn="ctr">
              <a:buNone/>
            </a:pPr>
            <a:r>
              <a:rPr lang="en-US" sz="66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Times New Roman" panose="02020603050405020304" charset="0"/>
                <a:cs typeface="Times New Roman" panose="02020603050405020304" charset="0"/>
              </a:rPr>
              <a:t>(T1)</a:t>
            </a:r>
          </a:p>
          <a:p>
            <a:pPr marL="0" indent="0" algn="ctr">
              <a:buNone/>
            </a:pPr>
            <a:r>
              <a:rPr lang="en-US" sz="6600" b="1" i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Gv: Lê Thị Lan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069340" y="2270125"/>
            <a:ext cx="11066145" cy="4552315"/>
          </a:xfrm>
        </p:spPr>
        <p:txBody>
          <a:bodyPr/>
          <a:lstStyle/>
          <a:p>
            <a:endParaRPr lang="en-US"/>
          </a:p>
        </p:txBody>
      </p:sp>
      <p:sp>
        <p:nvSpPr>
          <p:cNvPr id="3" name="Rectangle 4"/>
          <p:cNvSpPr/>
          <p:nvPr/>
        </p:nvSpPr>
        <p:spPr>
          <a:xfrm>
            <a:off x="2476500" y="2693670"/>
            <a:ext cx="8571230" cy="224536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0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Hoạt</a:t>
            </a:r>
            <a:r>
              <a:rPr lang="en-US" sz="7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70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động</a:t>
            </a:r>
            <a:r>
              <a:rPr lang="en-US" sz="7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70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khởi</a:t>
            </a:r>
            <a:r>
              <a:rPr lang="en-US" sz="7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70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động</a:t>
            </a:r>
            <a:r>
              <a:rPr lang="en-US" sz="7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</a:p>
          <a:p>
            <a:pPr algn="ctr"/>
            <a:r>
              <a:rPr lang="en-US" sz="70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và</a:t>
            </a:r>
            <a:r>
              <a:rPr lang="en-US" sz="7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70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khám</a:t>
            </a:r>
            <a:r>
              <a:rPr lang="en-US" sz="7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70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phá</a:t>
            </a:r>
            <a:endParaRPr lang="en-US" sz="7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7075" y="1825625"/>
            <a:ext cx="8158480" cy="4351655"/>
          </a:xfrm>
        </p:spPr>
        <p:txBody>
          <a:bodyPr/>
          <a:lstStyle/>
          <a:p>
            <a:pPr marL="0" indent="0">
              <a:buNone/>
            </a:pPr>
            <a:endParaRPr lang="en-US" b="1" dirty="0" smtClean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0" indent="0">
              <a:buNone/>
            </a:pPr>
            <a:endParaRPr lang="en-US" b="1" dirty="0" smtClean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0" indent="0">
              <a:buNone/>
            </a:pPr>
            <a:endParaRPr lang="en-US" b="1" dirty="0" smtClean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0" indent="0">
              <a:buNone/>
            </a:pPr>
            <a:endParaRPr lang="en-US" b="1" dirty="0" smtClean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GV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nêu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yêu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cầu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: “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Nói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tên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một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đồ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dung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trong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nhà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mà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em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biết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.”</a:t>
            </a:r>
            <a:endParaRPr lang="en-US" b="1" dirty="0" smtClean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Hình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thức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chơi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: GV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mời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1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bạn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đứng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lên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nói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,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sau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khi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bạn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nói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xong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thì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tự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chỉ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định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bạn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khác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nói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.</a:t>
            </a:r>
            <a:endParaRPr lang="en-US" b="1" dirty="0" smtClean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GV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nhận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xét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chung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và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dẫn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dắt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vào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bài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học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.</a:t>
            </a:r>
            <a:endParaRPr lang="en-US" b="1" dirty="0" smtClean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580600" y="443473"/>
            <a:ext cx="3434658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0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Trò</a:t>
            </a:r>
            <a:r>
              <a:rPr lang="en-US" sz="7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70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chơi</a:t>
            </a:r>
            <a:endParaRPr lang="en-US" sz="7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709035" y="1825625"/>
            <a:ext cx="5179060" cy="146113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Truyền điện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" grpId="1" build="p"/>
      <p:bldP spid="5" grpId="0"/>
      <p:bldP spid="7" grpId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6000" b="1" dirty="0">
                <a:latin typeface="Times New Roman" panose="02020603050405020304" charset="0"/>
                <a:cs typeface="Times New Roman" panose="02020603050405020304" charset="0"/>
              </a:rPr>
              <a:t>Tên gọi và cách sử dụng một số thiết bị trong gia đình</a:t>
            </a:r>
          </a:p>
        </p:txBody>
      </p:sp>
      <p:sp>
        <p:nvSpPr>
          <p:cNvPr id="5" name="Rectangle 4"/>
          <p:cNvSpPr/>
          <p:nvPr/>
        </p:nvSpPr>
        <p:spPr>
          <a:xfrm>
            <a:off x="1757143" y="517526"/>
            <a:ext cx="316464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Hoạt</a:t>
            </a:r>
            <a:r>
              <a:rPr lang="en-US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40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động</a:t>
            </a:r>
            <a:r>
              <a:rPr lang="en-US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 1: </a:t>
            </a:r>
            <a:endParaRPr lang="en-US" sz="4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6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150" y="2298065"/>
            <a:ext cx="4628515" cy="340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620" y="284480"/>
            <a:ext cx="9961245" cy="962660"/>
          </a:xfrm>
        </p:spPr>
        <p:txBody>
          <a:bodyPr>
            <a:noAutofit/>
          </a:bodyPr>
          <a:lstStyle/>
          <a:p>
            <a:r>
              <a:rPr lang="en-US" sz="8000">
                <a:latin typeface="Times New Roman" panose="02020603050405020304" charset="0"/>
                <a:cs typeface="Times New Roman" panose="02020603050405020304" charset="0"/>
              </a:rPr>
              <a:t>Đây là nhà của bạn An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97" t="5550" r="1029" b="8705"/>
          <a:stretch>
            <a:fillRect/>
          </a:stretch>
        </p:blipFill>
        <p:spPr>
          <a:xfrm>
            <a:off x="3192780" y="1313815"/>
            <a:ext cx="6318885" cy="517398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4191000" y="1957070"/>
            <a:ext cx="644525" cy="44386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706235" y="1711325"/>
            <a:ext cx="644525" cy="44386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006215" y="3928110"/>
            <a:ext cx="644525" cy="44386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343650" y="4018915"/>
            <a:ext cx="644525" cy="44386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151255" y="1685290"/>
            <a:ext cx="1891030" cy="103759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Phòng ngủ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9511665" y="1414780"/>
            <a:ext cx="1891030" cy="103759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Phòng ngủ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4510" y="4624070"/>
            <a:ext cx="1337945" cy="164147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Phòng khách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9632315" y="4761230"/>
            <a:ext cx="1369060" cy="164147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Phòng bếp</a:t>
            </a:r>
          </a:p>
        </p:txBody>
      </p:sp>
      <p:pic>
        <p:nvPicPr>
          <p:cNvPr id="12" name="Tieng-tinh-tinh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48350" y="3181350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8" dur="342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6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" grpId="0"/>
      <p:bldP spid="2" grpId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bldLvl="0" animBg="1"/>
      <p:bldP spid="10" grpId="1" animBg="1"/>
      <p:bldP spid="3" grpId="0" bldLvl="0" animBg="1"/>
      <p:bldP spid="3" grpId="1" animBg="1"/>
      <p:bldP spid="11" grpId="0" animBg="1"/>
      <p:bldP spid="1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5"/>
          <a:srcRect l="7922" t="9733" r="6107" b="1809"/>
          <a:stretch>
            <a:fillRect/>
          </a:stretch>
        </p:blipFill>
        <p:spPr>
          <a:xfrm>
            <a:off x="6164580" y="697865"/>
            <a:ext cx="5371465" cy="560197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714375" y="365125"/>
            <a:ext cx="4725670" cy="139001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>
                <a:latin typeface="Times New Roman" panose="02020603050405020304" charset="0"/>
                <a:cs typeface="Times New Roman" panose="02020603050405020304" charset="0"/>
              </a:rPr>
              <a:t>Đây là phòng nào của nhà An ?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38200" y="2581910"/>
            <a:ext cx="4464050" cy="277050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>
                <a:latin typeface="Times New Roman" panose="02020603050405020304" charset="0"/>
                <a:cs typeface="Times New Roman" panose="02020603050405020304" charset="0"/>
              </a:rPr>
              <a:t>Phòng khách của nhà An có những đồ dùng , thiết bị nào ?</a:t>
            </a:r>
          </a:p>
        </p:txBody>
      </p:sp>
      <p:sp>
        <p:nvSpPr>
          <p:cNvPr id="7" name="Oval 6"/>
          <p:cNvSpPr/>
          <p:nvPr/>
        </p:nvSpPr>
        <p:spPr>
          <a:xfrm>
            <a:off x="9632950" y="829310"/>
            <a:ext cx="1167765" cy="1229360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8915" y="3418840"/>
            <a:ext cx="1480820" cy="1762760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Tieng-tinh-tinh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551180" y="1563370"/>
            <a:ext cx="495300" cy="495300"/>
          </a:xfrm>
          <a:prstGeom prst="rect">
            <a:avLst/>
          </a:prstGeom>
        </p:spPr>
      </p:pic>
      <p:pic>
        <p:nvPicPr>
          <p:cNvPr id="10" name="Tieng-tinh-tinh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551180" y="697865"/>
            <a:ext cx="495300" cy="495300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9033510" y="4495800"/>
            <a:ext cx="1892300" cy="1676400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Tieng-tinh-tinh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551180" y="2686050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1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5" presetClass="emph" presetSubtype="0" repeatCount="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3" dur="342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35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3" dur="342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35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53" dur="342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54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100000">
                <p:cTn id="55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100000">
                <p:cTn id="56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6" grpId="0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11" grpId="0" animBg="1"/>
      <p:bldP spid="11" grpId="1" animBg="1"/>
      <p:bldP spid="11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Grp="1" noChangeAspect="1"/>
          </p:cNvPicPr>
          <p:nvPr>
            <p:ph idx="1"/>
          </p:nvPr>
        </p:nvPicPr>
        <p:blipFill>
          <a:blip r:embed="rId5"/>
          <a:srcRect l="419" t="9120" r="6321" b="1868"/>
          <a:stretch>
            <a:fillRect/>
          </a:stretch>
        </p:blipFill>
        <p:spPr>
          <a:xfrm>
            <a:off x="4140200" y="812800"/>
            <a:ext cx="7402830" cy="523176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ounded Rectangle 6"/>
          <p:cNvSpPr/>
          <p:nvPr/>
        </p:nvSpPr>
        <p:spPr>
          <a:xfrm>
            <a:off x="574675" y="618490"/>
            <a:ext cx="3399155" cy="194881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2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2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Đây là phòng nào của nhà An ?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73075" y="3051810"/>
            <a:ext cx="3667125" cy="322770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6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6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6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>
                <a:latin typeface="Times New Roman" panose="02020603050405020304" charset="0"/>
                <a:cs typeface="Times New Roman" panose="02020603050405020304" charset="0"/>
              </a:rPr>
              <a:t>Phòng ngủ  của ba mẹ An có những đồ dùng , thiết bị nào ?</a:t>
            </a:r>
          </a:p>
        </p:txBody>
      </p:sp>
      <p:sp>
        <p:nvSpPr>
          <p:cNvPr id="9" name="Oval 8"/>
          <p:cNvSpPr/>
          <p:nvPr/>
        </p:nvSpPr>
        <p:spPr>
          <a:xfrm>
            <a:off x="5880100" y="3606800"/>
            <a:ext cx="2767965" cy="1460500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Tieng-tinh-tinh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716915" y="443865"/>
            <a:ext cx="495300" cy="495300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9839325" y="1447800"/>
            <a:ext cx="1384300" cy="1345565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Tieng-tinh-tinh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01980" y="1345565"/>
            <a:ext cx="495300" cy="495300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>
            <a:off x="7362190" y="1002665"/>
            <a:ext cx="1384935" cy="889635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Tieng-tinh-tinh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716915" y="2298065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35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4" dur="342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35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4" dur="342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35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54" dur="342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55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100000">
                <p:cTn id="56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100000">
                <p:cTn id="5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7" grpId="0" bldLvl="0" animBg="1"/>
      <p:bldP spid="7" grpId="1" animBg="1"/>
      <p:bldP spid="8" grpId="0" bldLvl="0" animBg="1"/>
      <p:bldP spid="9" grpId="0" animBg="1"/>
      <p:bldP spid="9" grpId="1" animBg="1"/>
      <p:bldP spid="9" grpId="2" animBg="1"/>
      <p:bldP spid="11" grpId="0" animBg="1"/>
      <p:bldP spid="11" grpId="1" animBg="1"/>
      <p:bldP spid="11" grpId="2" animBg="1"/>
      <p:bldP spid="13" grpId="0" animBg="1"/>
      <p:bldP spid="13" grpId="1" animBg="1"/>
      <p:bldP spid="13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/>
          <p:cNvPicPr>
            <a:picLocks noGrp="1" noChangeAspect="1"/>
          </p:cNvPicPr>
          <p:nvPr>
            <p:ph idx="1"/>
          </p:nvPr>
        </p:nvPicPr>
        <p:blipFill>
          <a:blip r:embed="rId5"/>
          <a:srcRect l="3210" t="10579" r="5992" b="409"/>
          <a:stretch>
            <a:fillRect/>
          </a:stretch>
        </p:blipFill>
        <p:spPr>
          <a:xfrm>
            <a:off x="4215765" y="572135"/>
            <a:ext cx="7138670" cy="560006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ounded Rectangle 6"/>
          <p:cNvSpPr/>
          <p:nvPr/>
        </p:nvSpPr>
        <p:spPr>
          <a:xfrm>
            <a:off x="574675" y="618490"/>
            <a:ext cx="3399155" cy="194881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2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2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Đây là phòng nào của nhà An ?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73075" y="3051810"/>
            <a:ext cx="3667125" cy="322770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6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6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6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>
                <a:latin typeface="Times New Roman" panose="02020603050405020304" charset="0"/>
                <a:cs typeface="Times New Roman" panose="02020603050405020304" charset="0"/>
              </a:rPr>
              <a:t>Phòng  của An có những đồ dùng , thiết bị nào ?</a:t>
            </a:r>
          </a:p>
        </p:txBody>
      </p:sp>
      <p:sp>
        <p:nvSpPr>
          <p:cNvPr id="5" name="Oval 4"/>
          <p:cNvSpPr/>
          <p:nvPr/>
        </p:nvSpPr>
        <p:spPr>
          <a:xfrm>
            <a:off x="5384800" y="3937000"/>
            <a:ext cx="469900" cy="1219200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7238365" y="2844165"/>
            <a:ext cx="1244600" cy="1842135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Tieng-tinh-tinh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78180" y="365125"/>
            <a:ext cx="495300" cy="495300"/>
          </a:xfrm>
          <a:prstGeom prst="rect">
            <a:avLst/>
          </a:prstGeom>
        </p:spPr>
      </p:pic>
      <p:pic>
        <p:nvPicPr>
          <p:cNvPr id="10" name="Tieng-tinh-tinh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891540" y="1213485"/>
            <a:ext cx="708660" cy="75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1" dur="342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5" presetClass="emph" presetSubtype="0" repeatCount="3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1" dur="342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35" presetClass="emph" presetSubtype="0" repeatCount="3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45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100000">
                <p:cTn id="46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bldLvl="0" animBg="1"/>
      <p:bldP spid="7" grpId="1" animBg="1"/>
      <p:bldP spid="8" grpId="0" bldLvl="0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270</Words>
  <Application>Microsoft Office PowerPoint</Application>
  <PresentationFormat>Custom</PresentationFormat>
  <Paragraphs>43</Paragraphs>
  <Slides>12</Slides>
  <Notes>0</Notes>
  <HiddenSlides>0</HiddenSlides>
  <MMClips>14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Trường Chuyên Biệt Quận 10</vt:lpstr>
      <vt:lpstr>        Bài 3</vt:lpstr>
      <vt:lpstr>PowerPoint Presentation</vt:lpstr>
      <vt:lpstr>PowerPoint Presentation</vt:lpstr>
      <vt:lpstr>PowerPoint Presentation</vt:lpstr>
      <vt:lpstr>Đây là nhà của bạn 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Nghĩa, Huỳnh Trung</dc:creator>
  <cp:lastModifiedBy>ASUS</cp:lastModifiedBy>
  <cp:revision>55</cp:revision>
  <dcterms:created xsi:type="dcterms:W3CDTF">2021-10-02T14:48:00Z</dcterms:created>
  <dcterms:modified xsi:type="dcterms:W3CDTF">2021-10-16T03:51:03Z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1033-11.2.0.9052</vt:lpwstr>
  </property>
</Properties>
</file>